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5" r:id="rId11"/>
    <p:sldId id="264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287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770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919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393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002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5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4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104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79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513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096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6F0B3-7B30-4957-88EA-FBF44F20BEDD}" type="datetimeFigureOut">
              <a:rPr lang="sl-SI" smtClean="0"/>
              <a:t>15. 05. 2025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15600-217F-4056-931C-1D2C1C21C27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648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l.wikipedia.org/wiki/Mrest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Dvoživke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Andraž Orešnik 7.j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745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9229"/>
          </a:xfrm>
        </p:spPr>
        <p:txBody>
          <a:bodyPr>
            <a:normAutofit/>
          </a:bodyPr>
          <a:lstStyle/>
          <a:p>
            <a:r>
              <a:rPr lang="sl-SI" dirty="0" smtClean="0"/>
              <a:t>Viri</a:t>
            </a:r>
            <a:br>
              <a:rPr lang="sl-SI" dirty="0" smtClean="0"/>
            </a:br>
            <a:r>
              <a:rPr lang="sl-SI" dirty="0" smtClean="0"/>
              <a:t>DZ dotik </a:t>
            </a:r>
            <a:r>
              <a:rPr lang="sl-SI"/>
              <a:t>narave 7</a:t>
            </a:r>
            <a:br>
              <a:rPr lang="sl-SI"/>
            </a:br>
            <a:r>
              <a:rPr lang="sl-SI">
                <a:hlinkClick r:id="rId2"/>
              </a:rPr>
              <a:t>https</a:t>
            </a:r>
            <a:r>
              <a:rPr lang="sl-SI">
                <a:hlinkClick r:id="rId2"/>
              </a:rPr>
              <a:t>://</a:t>
            </a:r>
            <a:r>
              <a:rPr lang="sl-SI" smtClean="0">
                <a:hlinkClick r:id="rId2"/>
              </a:rPr>
              <a:t>sl.wikipedia.org/wiki/Mrest</a:t>
            </a:r>
            <a:r>
              <a:rPr lang="sl-SI" smtClean="0"/>
              <a:t> 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4762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           Hvala za poslušanje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053" y="1312788"/>
            <a:ext cx="8322198" cy="554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2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 splošno o dvoživkah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7344" y="0"/>
            <a:ext cx="4497472" cy="2803002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sl-SI" dirty="0" smtClean="0"/>
              <a:t>Repate </a:t>
            </a:r>
            <a:r>
              <a:rPr lang="sl-SI" dirty="0" smtClean="0"/>
              <a:t>pupki, močeradi in močerilarji</a:t>
            </a:r>
            <a:endParaRPr lang="sl-SI" dirty="0" smtClean="0"/>
          </a:p>
          <a:p>
            <a:pPr marL="285750" indent="-285750">
              <a:buFontTx/>
              <a:buChar char="-"/>
            </a:pPr>
            <a:r>
              <a:rPr lang="sl-SI" dirty="0" smtClean="0"/>
              <a:t>Brezrepe pa so žabe urhi in še kaj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Živijo v celinskih vodah.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625" y="4097192"/>
            <a:ext cx="4824375" cy="271371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7192"/>
            <a:ext cx="4445369" cy="276080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434" y="2465408"/>
            <a:ext cx="4114518" cy="307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Deli telesa in ogrodje.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025" y="1516222"/>
            <a:ext cx="6991352" cy="2446972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sl-SI" dirty="0" smtClean="0"/>
              <a:t>Čokato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Štiri okončine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Vlažna koža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Koščeno in </a:t>
            </a:r>
            <a:r>
              <a:rPr lang="sl-SI" smtClean="0"/>
              <a:t>hrustančasto ogrodje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27" y="3870445"/>
            <a:ext cx="4359798" cy="29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Dihala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sl-SI" dirty="0" smtClean="0"/>
              <a:t>Preproste pljučne vreče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Izmenjujejo pline skozi kožo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Koža mora biti vlažna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Ličinke dihajo skozi škrge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52" y="1513096"/>
            <a:ext cx="7424536" cy="2450097"/>
          </a:xfrm>
          <a:prstGeom prst="rect">
            <a:avLst/>
          </a:prstGeom>
        </p:spPr>
      </p:pic>
      <p:sp>
        <p:nvSpPr>
          <p:cNvPr id="7" name="Označba mesta slike 6"/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3439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Obtočila in izločala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3008" y="1169044"/>
            <a:ext cx="6576552" cy="2482648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sl-SI" dirty="0" smtClean="0"/>
              <a:t>Sklenjeno </a:t>
            </a:r>
            <a:r>
              <a:rPr lang="sl-SI" dirty="0" err="1" smtClean="0"/>
              <a:t>krvožilje</a:t>
            </a:r>
            <a:endParaRPr lang="sl-SI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V koži je mnogo kapilar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Imajo preproste ledvice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Sečila sestavljajo sečevode in senčni mehur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770" y="3651692"/>
            <a:ext cx="7546790" cy="27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Prebavila</a:t>
            </a:r>
            <a:endParaRPr lang="sl-SI" dirty="0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sl-SI" dirty="0" smtClean="0"/>
              <a:t>Majhne zobke in lepljiv jezik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Pri požiranju si pomagajo z </a:t>
            </a:r>
            <a:r>
              <a:rPr lang="sl-SI" dirty="0" err="1" smtClean="0"/>
              <a:t>vpotegom</a:t>
            </a:r>
            <a:r>
              <a:rPr lang="sl-SI" dirty="0" smtClean="0"/>
              <a:t> oči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Tako potisnejo hrano po požiralniku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Sledi kratko črevo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Debelo črevo in kloaka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652" y="1526054"/>
            <a:ext cx="7385272" cy="24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Živčevje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6658" y="1729381"/>
            <a:ext cx="7998730" cy="2759562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sl-SI" dirty="0" smtClean="0"/>
              <a:t>Dobro razvito živčevje</a:t>
            </a:r>
          </a:p>
          <a:p>
            <a:r>
              <a:rPr lang="sl-SI" dirty="0" smtClean="0"/>
              <a:t>Z živci hrbtenjačo in možgani</a:t>
            </a:r>
          </a:p>
        </p:txBody>
      </p:sp>
    </p:spTree>
    <p:extLst>
      <p:ext uri="{BB962C8B-B14F-4D97-AF65-F5344CB8AC3E}">
        <p14:creationId xmlns:p14="http://schemas.microsoft.com/office/powerpoint/2010/main" val="30995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Razmnoževanje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6767" y="1768033"/>
            <a:ext cx="6850195" cy="2487477"/>
          </a:xfrm>
          <a:prstGeom prst="rect">
            <a:avLst/>
          </a:prstGeo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sl-SI" dirty="0" smtClean="0"/>
              <a:t>Imajo zunanjo oploditev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V stoječo vodo odložijo jajčeca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Samci jih oplodijo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Nepopolna preobrazba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0" y="3657600"/>
            <a:ext cx="4736095" cy="31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Vprašanja?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dirty="0" smtClean="0"/>
              <a:t>Kaj je mrest?</a:t>
            </a:r>
          </a:p>
          <a:p>
            <a:r>
              <a:rPr lang="sl-SI" dirty="0" smtClean="0"/>
              <a:t>Kaj so kloake?</a:t>
            </a:r>
          </a:p>
          <a:p>
            <a:r>
              <a:rPr lang="sl-SI" dirty="0" smtClean="0"/>
              <a:t>Kje živijo?</a:t>
            </a:r>
          </a:p>
          <a:p>
            <a:r>
              <a:rPr lang="sl-SI" dirty="0" smtClean="0"/>
              <a:t>Katere so repate dvoživke?</a:t>
            </a:r>
          </a:p>
        </p:txBody>
      </p:sp>
    </p:spTree>
    <p:extLst>
      <p:ext uri="{BB962C8B-B14F-4D97-AF65-F5344CB8AC3E}">
        <p14:creationId xmlns:p14="http://schemas.microsoft.com/office/powerpoint/2010/main" val="1276655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147</Words>
  <Application>Microsoft Office PowerPoint</Application>
  <PresentationFormat>Širokozaslonsko</PresentationFormat>
  <Paragraphs>42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Officeova tema</vt:lpstr>
      <vt:lpstr>Dvoživke</vt:lpstr>
      <vt:lpstr>Na splošno o dvoživkah</vt:lpstr>
      <vt:lpstr>Deli telesa in ogrodje.</vt:lpstr>
      <vt:lpstr>Dihala</vt:lpstr>
      <vt:lpstr>Obtočila in izločala</vt:lpstr>
      <vt:lpstr>Prebavila</vt:lpstr>
      <vt:lpstr>Živčevje</vt:lpstr>
      <vt:lpstr>Razmnoževanje</vt:lpstr>
      <vt:lpstr>Vprašanja?</vt:lpstr>
      <vt:lpstr>Viri DZ dotik narave 7 https://sl.wikipedia.org/wiki/Mrest  </vt:lpstr>
      <vt:lpstr>                       Hvala za poslušanje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Dvoživke</dc:title>
  <dc:creator>Andraz</dc:creator>
  <cp:lastModifiedBy>Andraz</cp:lastModifiedBy>
  <cp:revision>11</cp:revision>
  <dcterms:created xsi:type="dcterms:W3CDTF">2025-05-11T10:48:42Z</dcterms:created>
  <dcterms:modified xsi:type="dcterms:W3CDTF">2025-05-15T18:27:59Z</dcterms:modified>
</cp:coreProperties>
</file>